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9" r:id="rId5"/>
    <p:sldId id="281" r:id="rId6"/>
    <p:sldId id="267" r:id="rId7"/>
    <p:sldId id="282" r:id="rId8"/>
    <p:sldId id="270" r:id="rId9"/>
    <p:sldId id="271" r:id="rId10"/>
    <p:sldId id="28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RPA &amp; Power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9988" y="4922350"/>
            <a:ext cx="4512773" cy="3979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- Yash Agarwal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690BE-5B2D-412C-8D81-F79DCB7B2F0D}"/>
              </a:ext>
            </a:extLst>
          </p:cNvPr>
          <p:cNvSpPr txBox="1"/>
          <p:nvPr/>
        </p:nvSpPr>
        <p:spPr>
          <a:xfrm>
            <a:off x="7141013" y="5320297"/>
            <a:ext cx="388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#</a:t>
            </a:r>
            <a:r>
              <a:rPr lang="en-US" b="1" dirty="0" err="1"/>
              <a:t>GlobalPowerPlatformBootcamp</a:t>
            </a:r>
            <a:endParaRPr lang="en-US" b="1" dirty="0"/>
          </a:p>
          <a:p>
            <a:pPr lvl="1"/>
            <a:r>
              <a:rPr lang="en-US" b="1" dirty="0"/>
              <a:t>#GPPBHYD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6">
            <a:extLst>
              <a:ext uri="{FF2B5EF4-FFF2-40B4-BE49-F238E27FC236}">
                <a16:creationId xmlns:a16="http://schemas.microsoft.com/office/drawing/2014/main" id="{57CD1E91-0F08-4D7D-986D-DCDED573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132" y="565579"/>
            <a:ext cx="4533668" cy="53269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  Software Developer, Applied Info Services.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Microsoft Business Applications MVP.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n-US" sz="2400" b="1" dirty="0" err="1">
                <a:latin typeface="Century Gothic" panose="020B0502020202020204" pitchFamily="34" charset="0"/>
              </a:rPr>
              <a:t>Flownaut</a:t>
            </a:r>
            <a:r>
              <a:rPr lang="en-US" sz="2400" b="1" dirty="0">
                <a:latin typeface="Century Gothic" panose="020B0502020202020204" pitchFamily="34" charset="0"/>
              </a:rPr>
              <a:t> (Power Automate Community </a:t>
            </a:r>
            <a:r>
              <a:rPr lang="en-US" sz="2400" b="1" dirty="0" err="1">
                <a:latin typeface="Century Gothic" panose="020B0502020202020204" pitchFamily="34" charset="0"/>
              </a:rPr>
              <a:t>SuperUser</a:t>
            </a:r>
            <a:r>
              <a:rPr lang="en-US" sz="2400" b="1" dirty="0">
                <a:latin typeface="Century Gothic" panose="020B0502020202020204" pitchFamily="34" charset="0"/>
              </a:rPr>
              <a:t>)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n-US" sz="2400" b="1" dirty="0" err="1">
                <a:latin typeface="Century Gothic" panose="020B0502020202020204" pitchFamily="34" charset="0"/>
              </a:rPr>
              <a:t>Appstronaut</a:t>
            </a:r>
            <a:r>
              <a:rPr lang="en-US" sz="2400" b="1" dirty="0">
                <a:latin typeface="Century Gothic" panose="020B0502020202020204" pitchFamily="34" charset="0"/>
              </a:rPr>
              <a:t> (Power Apps Community </a:t>
            </a:r>
            <a:r>
              <a:rPr lang="en-US" sz="2400" b="1" dirty="0" err="1">
                <a:latin typeface="Century Gothic" panose="020B0502020202020204" pitchFamily="34" charset="0"/>
              </a:rPr>
              <a:t>SuperUser</a:t>
            </a:r>
            <a:r>
              <a:rPr lang="en-US" sz="2400" b="1" dirty="0">
                <a:latin typeface="Century Gothic" panose="020B0502020202020204" pitchFamily="34" charset="0"/>
              </a:rPr>
              <a:t>)</a:t>
            </a:r>
            <a:br>
              <a:rPr lang="en-US" sz="2400" b="1" dirty="0">
                <a:latin typeface="Century Gothic" panose="020B0502020202020204" pitchFamily="34" charset="0"/>
              </a:rPr>
            </a:br>
            <a:br>
              <a:rPr lang="en-US" sz="2400" b="1" dirty="0">
                <a:latin typeface="Century Gothic" panose="020B0502020202020204" pitchFamily="34" charset="0"/>
              </a:rPr>
            </a:br>
            <a:r>
              <a:rPr lang="en-US" sz="2400" b="1" dirty="0">
                <a:latin typeface="Century Gothic" panose="020B0502020202020204" pitchFamily="34" charset="0"/>
              </a:rPr>
              <a:t>    </a:t>
            </a:r>
            <a:r>
              <a:rPr lang="en-US" sz="2200" b="1" dirty="0">
                <a:latin typeface="Century Gothic" panose="020B0502020202020204" pitchFamily="34" charset="0"/>
              </a:rPr>
              <a:t>yashagarwal1651 @gmail.com</a:t>
            </a:r>
            <a:endParaRPr lang="en-US" sz="2400" b="1" kern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Flownaut Badge">
            <a:extLst>
              <a:ext uri="{FF2B5EF4-FFF2-40B4-BE49-F238E27FC236}">
                <a16:creationId xmlns:a16="http://schemas.microsoft.com/office/drawing/2014/main" id="{E7927E14-9EE7-48BE-9EA1-E7707359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30" y="328070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ppstronaut Badge">
            <a:extLst>
              <a:ext uri="{FF2B5EF4-FFF2-40B4-BE49-F238E27FC236}">
                <a16:creationId xmlns:a16="http://schemas.microsoft.com/office/drawing/2014/main" id="{35D1CF53-121F-4846-9C33-245EF13D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30" y="4240411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aphic 54" descr="Briefcase">
            <a:extLst>
              <a:ext uri="{FF2B5EF4-FFF2-40B4-BE49-F238E27FC236}">
                <a16:creationId xmlns:a16="http://schemas.microsoft.com/office/drawing/2014/main" id="{DADD1528-6B02-40E5-841B-6202CA9AF158}"/>
              </a:ext>
            </a:extLst>
          </p:cNvPr>
          <p:cNvGrpSpPr/>
          <p:nvPr/>
        </p:nvGrpSpPr>
        <p:grpSpPr>
          <a:xfrm>
            <a:off x="5055090" y="1298443"/>
            <a:ext cx="228600" cy="228600"/>
            <a:chOff x="8484089" y="1524366"/>
            <a:chExt cx="228600" cy="2286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FF1EF8D-3BBC-4686-ABE8-174FE71BC677}"/>
                </a:ext>
              </a:extLst>
            </p:cNvPr>
            <p:cNvSpPr/>
            <p:nvPr/>
          </p:nvSpPr>
          <p:spPr>
            <a:xfrm>
              <a:off x="8507902" y="1639857"/>
              <a:ext cx="190500" cy="76200"/>
            </a:xfrm>
            <a:custGeom>
              <a:avLst/>
              <a:gdLst>
                <a:gd name="connsiteX0" fmla="*/ 109538 w 190500"/>
                <a:gd name="connsiteY0" fmla="*/ 4763 h 76200"/>
                <a:gd name="connsiteX1" fmla="*/ 100013 w 190500"/>
                <a:gd name="connsiteY1" fmla="*/ 14288 h 76200"/>
                <a:gd name="connsiteX2" fmla="*/ 90488 w 190500"/>
                <a:gd name="connsiteY2" fmla="*/ 14288 h 76200"/>
                <a:gd name="connsiteX3" fmla="*/ 80963 w 190500"/>
                <a:gd name="connsiteY3" fmla="*/ 4763 h 76200"/>
                <a:gd name="connsiteX4" fmla="*/ 80963 w 190500"/>
                <a:gd name="connsiteY4" fmla="*/ 0 h 76200"/>
                <a:gd name="connsiteX5" fmla="*/ 0 w 190500"/>
                <a:gd name="connsiteY5" fmla="*/ 0 h 76200"/>
                <a:gd name="connsiteX6" fmla="*/ 0 w 190500"/>
                <a:gd name="connsiteY6" fmla="*/ 66675 h 76200"/>
                <a:gd name="connsiteX7" fmla="*/ 9525 w 190500"/>
                <a:gd name="connsiteY7" fmla="*/ 76200 h 76200"/>
                <a:gd name="connsiteX8" fmla="*/ 180975 w 190500"/>
                <a:gd name="connsiteY8" fmla="*/ 76200 h 76200"/>
                <a:gd name="connsiteX9" fmla="*/ 190500 w 190500"/>
                <a:gd name="connsiteY9" fmla="*/ 66675 h 76200"/>
                <a:gd name="connsiteX10" fmla="*/ 190500 w 190500"/>
                <a:gd name="connsiteY10" fmla="*/ 0 h 76200"/>
                <a:gd name="connsiteX11" fmla="*/ 109538 w 190500"/>
                <a:gd name="connsiteY11" fmla="*/ 0 h 76200"/>
                <a:gd name="connsiteX12" fmla="*/ 109538 w 190500"/>
                <a:gd name="connsiteY12" fmla="*/ 476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00" h="76200">
                  <a:moveTo>
                    <a:pt x="109538" y="4763"/>
                  </a:moveTo>
                  <a:cubicBezTo>
                    <a:pt x="109538" y="10001"/>
                    <a:pt x="105251" y="14288"/>
                    <a:pt x="100013" y="14288"/>
                  </a:cubicBezTo>
                  <a:lnTo>
                    <a:pt x="90488" y="14288"/>
                  </a:lnTo>
                  <a:cubicBezTo>
                    <a:pt x="85249" y="14288"/>
                    <a:pt x="80963" y="10001"/>
                    <a:pt x="80963" y="4763"/>
                  </a:cubicBezTo>
                  <a:lnTo>
                    <a:pt x="80963" y="0"/>
                  </a:lnTo>
                  <a:lnTo>
                    <a:pt x="0" y="0"/>
                  </a:lnTo>
                  <a:lnTo>
                    <a:pt x="0" y="66675"/>
                  </a:lnTo>
                  <a:cubicBezTo>
                    <a:pt x="0" y="71914"/>
                    <a:pt x="4286" y="76200"/>
                    <a:pt x="9525" y="76200"/>
                  </a:cubicBezTo>
                  <a:lnTo>
                    <a:pt x="180975" y="76200"/>
                  </a:lnTo>
                  <a:cubicBezTo>
                    <a:pt x="186214" y="76200"/>
                    <a:pt x="190500" y="71914"/>
                    <a:pt x="190500" y="66675"/>
                  </a:cubicBezTo>
                  <a:lnTo>
                    <a:pt x="190500" y="0"/>
                  </a:lnTo>
                  <a:lnTo>
                    <a:pt x="109538" y="0"/>
                  </a:lnTo>
                  <a:lnTo>
                    <a:pt x="109538" y="4763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97D13EE-774C-4FA7-9AA1-1DFEE9A1E702}"/>
                </a:ext>
              </a:extLst>
            </p:cNvPr>
            <p:cNvSpPr/>
            <p:nvPr/>
          </p:nvSpPr>
          <p:spPr>
            <a:xfrm>
              <a:off x="8507902" y="1550560"/>
              <a:ext cx="190500" cy="78581"/>
            </a:xfrm>
            <a:custGeom>
              <a:avLst/>
              <a:gdLst>
                <a:gd name="connsiteX0" fmla="*/ 180975 w 190500"/>
                <a:gd name="connsiteY0" fmla="*/ 32147 h 78581"/>
                <a:gd name="connsiteX1" fmla="*/ 133350 w 190500"/>
                <a:gd name="connsiteY1" fmla="*/ 32147 h 78581"/>
                <a:gd name="connsiteX2" fmla="*/ 133350 w 190500"/>
                <a:gd name="connsiteY2" fmla="*/ 16669 h 78581"/>
                <a:gd name="connsiteX3" fmla="*/ 116681 w 190500"/>
                <a:gd name="connsiteY3" fmla="*/ 0 h 78581"/>
                <a:gd name="connsiteX4" fmla="*/ 73819 w 190500"/>
                <a:gd name="connsiteY4" fmla="*/ 0 h 78581"/>
                <a:gd name="connsiteX5" fmla="*/ 57150 w 190500"/>
                <a:gd name="connsiteY5" fmla="*/ 16669 h 78581"/>
                <a:gd name="connsiteX6" fmla="*/ 57150 w 190500"/>
                <a:gd name="connsiteY6" fmla="*/ 32147 h 78581"/>
                <a:gd name="connsiteX7" fmla="*/ 9525 w 190500"/>
                <a:gd name="connsiteY7" fmla="*/ 32147 h 78581"/>
                <a:gd name="connsiteX8" fmla="*/ 0 w 190500"/>
                <a:gd name="connsiteY8" fmla="*/ 41672 h 78581"/>
                <a:gd name="connsiteX9" fmla="*/ 0 w 190500"/>
                <a:gd name="connsiteY9" fmla="*/ 79772 h 78581"/>
                <a:gd name="connsiteX10" fmla="*/ 80963 w 190500"/>
                <a:gd name="connsiteY10" fmla="*/ 79772 h 78581"/>
                <a:gd name="connsiteX11" fmla="*/ 80963 w 190500"/>
                <a:gd name="connsiteY11" fmla="*/ 75009 h 78581"/>
                <a:gd name="connsiteX12" fmla="*/ 109538 w 190500"/>
                <a:gd name="connsiteY12" fmla="*/ 75009 h 78581"/>
                <a:gd name="connsiteX13" fmla="*/ 109538 w 190500"/>
                <a:gd name="connsiteY13" fmla="*/ 79772 h 78581"/>
                <a:gd name="connsiteX14" fmla="*/ 190500 w 190500"/>
                <a:gd name="connsiteY14" fmla="*/ 79772 h 78581"/>
                <a:gd name="connsiteX15" fmla="*/ 190500 w 190500"/>
                <a:gd name="connsiteY15" fmla="*/ 41672 h 78581"/>
                <a:gd name="connsiteX16" fmla="*/ 180975 w 190500"/>
                <a:gd name="connsiteY16" fmla="*/ 32147 h 78581"/>
                <a:gd name="connsiteX17" fmla="*/ 71438 w 190500"/>
                <a:gd name="connsiteY17" fmla="*/ 32147 h 78581"/>
                <a:gd name="connsiteX18" fmla="*/ 71438 w 190500"/>
                <a:gd name="connsiteY18" fmla="*/ 16669 h 78581"/>
                <a:gd name="connsiteX19" fmla="*/ 73819 w 190500"/>
                <a:gd name="connsiteY19" fmla="*/ 14288 h 78581"/>
                <a:gd name="connsiteX20" fmla="*/ 116681 w 190500"/>
                <a:gd name="connsiteY20" fmla="*/ 14288 h 78581"/>
                <a:gd name="connsiteX21" fmla="*/ 119063 w 190500"/>
                <a:gd name="connsiteY21" fmla="*/ 16669 h 78581"/>
                <a:gd name="connsiteX22" fmla="*/ 119063 w 190500"/>
                <a:gd name="connsiteY22" fmla="*/ 32147 h 78581"/>
                <a:gd name="connsiteX23" fmla="*/ 71438 w 190500"/>
                <a:gd name="connsiteY23" fmla="*/ 32147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0500" h="78581">
                  <a:moveTo>
                    <a:pt x="180975" y="32147"/>
                  </a:moveTo>
                  <a:lnTo>
                    <a:pt x="133350" y="32147"/>
                  </a:lnTo>
                  <a:lnTo>
                    <a:pt x="133350" y="16669"/>
                  </a:lnTo>
                  <a:cubicBezTo>
                    <a:pt x="133350" y="7382"/>
                    <a:pt x="125968" y="0"/>
                    <a:pt x="116681" y="0"/>
                  </a:cubicBezTo>
                  <a:lnTo>
                    <a:pt x="73819" y="0"/>
                  </a:lnTo>
                  <a:cubicBezTo>
                    <a:pt x="64532" y="0"/>
                    <a:pt x="57150" y="7382"/>
                    <a:pt x="57150" y="16669"/>
                  </a:cubicBezTo>
                  <a:lnTo>
                    <a:pt x="57150" y="32147"/>
                  </a:lnTo>
                  <a:lnTo>
                    <a:pt x="9525" y="32147"/>
                  </a:lnTo>
                  <a:cubicBezTo>
                    <a:pt x="4286" y="32147"/>
                    <a:pt x="0" y="36433"/>
                    <a:pt x="0" y="41672"/>
                  </a:cubicBezTo>
                  <a:lnTo>
                    <a:pt x="0" y="79772"/>
                  </a:lnTo>
                  <a:lnTo>
                    <a:pt x="80963" y="79772"/>
                  </a:lnTo>
                  <a:lnTo>
                    <a:pt x="80963" y="75009"/>
                  </a:lnTo>
                  <a:lnTo>
                    <a:pt x="109538" y="75009"/>
                  </a:lnTo>
                  <a:lnTo>
                    <a:pt x="109538" y="79772"/>
                  </a:lnTo>
                  <a:lnTo>
                    <a:pt x="190500" y="79772"/>
                  </a:lnTo>
                  <a:lnTo>
                    <a:pt x="190500" y="41672"/>
                  </a:lnTo>
                  <a:cubicBezTo>
                    <a:pt x="190500" y="36433"/>
                    <a:pt x="186214" y="32147"/>
                    <a:pt x="180975" y="32147"/>
                  </a:cubicBezTo>
                  <a:moveTo>
                    <a:pt x="71438" y="32147"/>
                  </a:moveTo>
                  <a:lnTo>
                    <a:pt x="71438" y="16669"/>
                  </a:lnTo>
                  <a:cubicBezTo>
                    <a:pt x="71438" y="15240"/>
                    <a:pt x="72390" y="14288"/>
                    <a:pt x="73819" y="14288"/>
                  </a:cubicBezTo>
                  <a:lnTo>
                    <a:pt x="116681" y="14288"/>
                  </a:lnTo>
                  <a:cubicBezTo>
                    <a:pt x="118110" y="14288"/>
                    <a:pt x="119063" y="15240"/>
                    <a:pt x="119063" y="16669"/>
                  </a:cubicBezTo>
                  <a:lnTo>
                    <a:pt x="119063" y="32147"/>
                  </a:lnTo>
                  <a:lnTo>
                    <a:pt x="71438" y="32147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aphic 55" descr="Employee badge">
            <a:extLst>
              <a:ext uri="{FF2B5EF4-FFF2-40B4-BE49-F238E27FC236}">
                <a16:creationId xmlns:a16="http://schemas.microsoft.com/office/drawing/2014/main" id="{BF76ACF7-801D-45E9-9C08-918F11216352}"/>
              </a:ext>
            </a:extLst>
          </p:cNvPr>
          <p:cNvGrpSpPr/>
          <p:nvPr/>
        </p:nvGrpSpPr>
        <p:grpSpPr>
          <a:xfrm>
            <a:off x="5074140" y="2338012"/>
            <a:ext cx="190500" cy="161925"/>
            <a:chOff x="8503139" y="2437997"/>
            <a:chExt cx="190500" cy="161925"/>
          </a:xfrm>
          <a:solidFill>
            <a:srgbClr val="00000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CE4CF60-E367-4644-8168-3DD037D564CE}"/>
                </a:ext>
              </a:extLst>
            </p:cNvPr>
            <p:cNvSpPr/>
            <p:nvPr/>
          </p:nvSpPr>
          <p:spPr>
            <a:xfrm>
              <a:off x="8584102" y="2437997"/>
              <a:ext cx="28575" cy="38100"/>
            </a:xfrm>
            <a:custGeom>
              <a:avLst/>
              <a:gdLst>
                <a:gd name="connsiteX0" fmla="*/ 19050 w 28575"/>
                <a:gd name="connsiteY0" fmla="*/ 38100 h 38100"/>
                <a:gd name="connsiteX1" fmla="*/ 9525 w 28575"/>
                <a:gd name="connsiteY1" fmla="*/ 38100 h 38100"/>
                <a:gd name="connsiteX2" fmla="*/ 0 w 28575"/>
                <a:gd name="connsiteY2" fmla="*/ 28575 h 38100"/>
                <a:gd name="connsiteX3" fmla="*/ 0 w 28575"/>
                <a:gd name="connsiteY3" fmla="*/ 9525 h 38100"/>
                <a:gd name="connsiteX4" fmla="*/ 9525 w 28575"/>
                <a:gd name="connsiteY4" fmla="*/ 0 h 38100"/>
                <a:gd name="connsiteX5" fmla="*/ 19050 w 28575"/>
                <a:gd name="connsiteY5" fmla="*/ 0 h 38100"/>
                <a:gd name="connsiteX6" fmla="*/ 28575 w 28575"/>
                <a:gd name="connsiteY6" fmla="*/ 9525 h 38100"/>
                <a:gd name="connsiteX7" fmla="*/ 28575 w 28575"/>
                <a:gd name="connsiteY7" fmla="*/ 28575 h 38100"/>
                <a:gd name="connsiteX8" fmla="*/ 19050 w 28575"/>
                <a:gd name="connsiteY8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38100">
                  <a:moveTo>
                    <a:pt x="19050" y="38100"/>
                  </a:moveTo>
                  <a:lnTo>
                    <a:pt x="9525" y="38100"/>
                  </a:lnTo>
                  <a:cubicBezTo>
                    <a:pt x="4286" y="38100"/>
                    <a:pt x="0" y="33814"/>
                    <a:pt x="0" y="28575"/>
                  </a:cubicBezTo>
                  <a:lnTo>
                    <a:pt x="0" y="9525"/>
                  </a:lnTo>
                  <a:cubicBezTo>
                    <a:pt x="0" y="4286"/>
                    <a:pt x="4286" y="0"/>
                    <a:pt x="9525" y="0"/>
                  </a:cubicBezTo>
                  <a:lnTo>
                    <a:pt x="19050" y="0"/>
                  </a:lnTo>
                  <a:cubicBezTo>
                    <a:pt x="24289" y="0"/>
                    <a:pt x="28575" y="4286"/>
                    <a:pt x="28575" y="9525"/>
                  </a:cubicBezTo>
                  <a:lnTo>
                    <a:pt x="28575" y="28575"/>
                  </a:lnTo>
                  <a:cubicBezTo>
                    <a:pt x="28575" y="33814"/>
                    <a:pt x="24289" y="38100"/>
                    <a:pt x="19050" y="3810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A80286-471A-4AC7-A9E2-A0710126308A}"/>
                </a:ext>
              </a:extLst>
            </p:cNvPr>
            <p:cNvSpPr/>
            <p:nvPr/>
          </p:nvSpPr>
          <p:spPr>
            <a:xfrm>
              <a:off x="8503139" y="2466572"/>
              <a:ext cx="190500" cy="133350"/>
            </a:xfrm>
            <a:custGeom>
              <a:avLst/>
              <a:gdLst>
                <a:gd name="connsiteX0" fmla="*/ 171450 w 190500"/>
                <a:gd name="connsiteY0" fmla="*/ 57150 h 133350"/>
                <a:gd name="connsiteX1" fmla="*/ 114300 w 190500"/>
                <a:gd name="connsiteY1" fmla="*/ 57150 h 133350"/>
                <a:gd name="connsiteX2" fmla="*/ 114300 w 190500"/>
                <a:gd name="connsiteY2" fmla="*/ 47625 h 133350"/>
                <a:gd name="connsiteX3" fmla="*/ 171450 w 190500"/>
                <a:gd name="connsiteY3" fmla="*/ 47625 h 133350"/>
                <a:gd name="connsiteX4" fmla="*/ 171450 w 190500"/>
                <a:gd name="connsiteY4" fmla="*/ 57150 h 133350"/>
                <a:gd name="connsiteX5" fmla="*/ 171450 w 190500"/>
                <a:gd name="connsiteY5" fmla="*/ 85725 h 133350"/>
                <a:gd name="connsiteX6" fmla="*/ 114300 w 190500"/>
                <a:gd name="connsiteY6" fmla="*/ 85725 h 133350"/>
                <a:gd name="connsiteX7" fmla="*/ 114300 w 190500"/>
                <a:gd name="connsiteY7" fmla="*/ 76200 h 133350"/>
                <a:gd name="connsiteX8" fmla="*/ 171450 w 190500"/>
                <a:gd name="connsiteY8" fmla="*/ 76200 h 133350"/>
                <a:gd name="connsiteX9" fmla="*/ 171450 w 190500"/>
                <a:gd name="connsiteY9" fmla="*/ 85725 h 133350"/>
                <a:gd name="connsiteX10" fmla="*/ 171450 w 190500"/>
                <a:gd name="connsiteY10" fmla="*/ 114300 h 133350"/>
                <a:gd name="connsiteX11" fmla="*/ 114300 w 190500"/>
                <a:gd name="connsiteY11" fmla="*/ 114300 h 133350"/>
                <a:gd name="connsiteX12" fmla="*/ 114300 w 190500"/>
                <a:gd name="connsiteY12" fmla="*/ 104775 h 133350"/>
                <a:gd name="connsiteX13" fmla="*/ 171450 w 190500"/>
                <a:gd name="connsiteY13" fmla="*/ 104775 h 133350"/>
                <a:gd name="connsiteX14" fmla="*/ 171450 w 190500"/>
                <a:gd name="connsiteY14" fmla="*/ 114300 h 133350"/>
                <a:gd name="connsiteX15" fmla="*/ 95250 w 190500"/>
                <a:gd name="connsiteY15" fmla="*/ 114300 h 133350"/>
                <a:gd name="connsiteX16" fmla="*/ 19050 w 190500"/>
                <a:gd name="connsiteY16" fmla="*/ 114300 h 133350"/>
                <a:gd name="connsiteX17" fmla="*/ 19050 w 190500"/>
                <a:gd name="connsiteY17" fmla="*/ 95250 h 133350"/>
                <a:gd name="connsiteX18" fmla="*/ 22860 w 190500"/>
                <a:gd name="connsiteY18" fmla="*/ 87630 h 133350"/>
                <a:gd name="connsiteX19" fmla="*/ 41434 w 190500"/>
                <a:gd name="connsiteY19" fmla="*/ 78581 h 133350"/>
                <a:gd name="connsiteX20" fmla="*/ 57150 w 190500"/>
                <a:gd name="connsiteY20" fmla="*/ 76200 h 133350"/>
                <a:gd name="connsiteX21" fmla="*/ 72866 w 190500"/>
                <a:gd name="connsiteY21" fmla="*/ 78581 h 133350"/>
                <a:gd name="connsiteX22" fmla="*/ 91440 w 190500"/>
                <a:gd name="connsiteY22" fmla="*/ 87630 h 133350"/>
                <a:gd name="connsiteX23" fmla="*/ 95250 w 190500"/>
                <a:gd name="connsiteY23" fmla="*/ 95250 h 133350"/>
                <a:gd name="connsiteX24" fmla="*/ 95250 w 190500"/>
                <a:gd name="connsiteY24" fmla="*/ 114300 h 133350"/>
                <a:gd name="connsiteX25" fmla="*/ 57150 w 190500"/>
                <a:gd name="connsiteY25" fmla="*/ 33338 h 133350"/>
                <a:gd name="connsiteX26" fmla="*/ 76200 w 190500"/>
                <a:gd name="connsiteY26" fmla="*/ 52388 h 133350"/>
                <a:gd name="connsiteX27" fmla="*/ 57150 w 190500"/>
                <a:gd name="connsiteY27" fmla="*/ 71438 h 133350"/>
                <a:gd name="connsiteX28" fmla="*/ 38100 w 190500"/>
                <a:gd name="connsiteY28" fmla="*/ 52388 h 133350"/>
                <a:gd name="connsiteX29" fmla="*/ 57150 w 190500"/>
                <a:gd name="connsiteY29" fmla="*/ 33338 h 133350"/>
                <a:gd name="connsiteX30" fmla="*/ 180975 w 190500"/>
                <a:gd name="connsiteY30" fmla="*/ 0 h 133350"/>
                <a:gd name="connsiteX31" fmla="*/ 119063 w 190500"/>
                <a:gd name="connsiteY31" fmla="*/ 0 h 133350"/>
                <a:gd name="connsiteX32" fmla="*/ 100013 w 190500"/>
                <a:gd name="connsiteY32" fmla="*/ 19050 h 133350"/>
                <a:gd name="connsiteX33" fmla="*/ 90488 w 190500"/>
                <a:gd name="connsiteY33" fmla="*/ 19050 h 133350"/>
                <a:gd name="connsiteX34" fmla="*/ 71438 w 190500"/>
                <a:gd name="connsiteY34" fmla="*/ 0 h 133350"/>
                <a:gd name="connsiteX35" fmla="*/ 9525 w 190500"/>
                <a:gd name="connsiteY35" fmla="*/ 0 h 133350"/>
                <a:gd name="connsiteX36" fmla="*/ 0 w 190500"/>
                <a:gd name="connsiteY36" fmla="*/ 9525 h 133350"/>
                <a:gd name="connsiteX37" fmla="*/ 0 w 190500"/>
                <a:gd name="connsiteY37" fmla="*/ 123825 h 133350"/>
                <a:gd name="connsiteX38" fmla="*/ 9525 w 190500"/>
                <a:gd name="connsiteY38" fmla="*/ 133350 h 133350"/>
                <a:gd name="connsiteX39" fmla="*/ 180975 w 190500"/>
                <a:gd name="connsiteY39" fmla="*/ 133350 h 133350"/>
                <a:gd name="connsiteX40" fmla="*/ 190500 w 190500"/>
                <a:gd name="connsiteY40" fmla="*/ 123825 h 133350"/>
                <a:gd name="connsiteX41" fmla="*/ 190500 w 190500"/>
                <a:gd name="connsiteY41" fmla="*/ 9525 h 133350"/>
                <a:gd name="connsiteX42" fmla="*/ 180975 w 190500"/>
                <a:gd name="connsiteY4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0500" h="133350">
                  <a:moveTo>
                    <a:pt x="171450" y="57150"/>
                  </a:moveTo>
                  <a:lnTo>
                    <a:pt x="114300" y="57150"/>
                  </a:lnTo>
                  <a:lnTo>
                    <a:pt x="114300" y="47625"/>
                  </a:lnTo>
                  <a:lnTo>
                    <a:pt x="171450" y="47625"/>
                  </a:lnTo>
                  <a:lnTo>
                    <a:pt x="171450" y="57150"/>
                  </a:lnTo>
                  <a:close/>
                  <a:moveTo>
                    <a:pt x="171450" y="85725"/>
                  </a:moveTo>
                  <a:lnTo>
                    <a:pt x="114300" y="85725"/>
                  </a:lnTo>
                  <a:lnTo>
                    <a:pt x="114300" y="76200"/>
                  </a:lnTo>
                  <a:lnTo>
                    <a:pt x="171450" y="76200"/>
                  </a:lnTo>
                  <a:lnTo>
                    <a:pt x="171450" y="85725"/>
                  </a:lnTo>
                  <a:close/>
                  <a:moveTo>
                    <a:pt x="171450" y="114300"/>
                  </a:moveTo>
                  <a:lnTo>
                    <a:pt x="114300" y="114300"/>
                  </a:lnTo>
                  <a:lnTo>
                    <a:pt x="114300" y="104775"/>
                  </a:lnTo>
                  <a:lnTo>
                    <a:pt x="171450" y="104775"/>
                  </a:lnTo>
                  <a:lnTo>
                    <a:pt x="171450" y="114300"/>
                  </a:lnTo>
                  <a:close/>
                  <a:moveTo>
                    <a:pt x="95250" y="114300"/>
                  </a:moveTo>
                  <a:lnTo>
                    <a:pt x="19050" y="114300"/>
                  </a:lnTo>
                  <a:lnTo>
                    <a:pt x="19050" y="95250"/>
                  </a:lnTo>
                  <a:cubicBezTo>
                    <a:pt x="19050" y="92393"/>
                    <a:pt x="20479" y="89535"/>
                    <a:pt x="22860" y="87630"/>
                  </a:cubicBezTo>
                  <a:cubicBezTo>
                    <a:pt x="28099" y="83820"/>
                    <a:pt x="34766" y="80486"/>
                    <a:pt x="41434" y="78581"/>
                  </a:cubicBezTo>
                  <a:cubicBezTo>
                    <a:pt x="46673" y="77153"/>
                    <a:pt x="51911" y="76200"/>
                    <a:pt x="57150" y="76200"/>
                  </a:cubicBezTo>
                  <a:cubicBezTo>
                    <a:pt x="62865" y="76200"/>
                    <a:pt x="68104" y="77153"/>
                    <a:pt x="72866" y="78581"/>
                  </a:cubicBezTo>
                  <a:cubicBezTo>
                    <a:pt x="79534" y="80486"/>
                    <a:pt x="86201" y="83344"/>
                    <a:pt x="91440" y="87630"/>
                  </a:cubicBezTo>
                  <a:cubicBezTo>
                    <a:pt x="93821" y="89535"/>
                    <a:pt x="95250" y="92393"/>
                    <a:pt x="95250" y="95250"/>
                  </a:cubicBezTo>
                  <a:lnTo>
                    <a:pt x="95250" y="114300"/>
                  </a:lnTo>
                  <a:close/>
                  <a:moveTo>
                    <a:pt x="57150" y="33338"/>
                  </a:moveTo>
                  <a:cubicBezTo>
                    <a:pt x="67628" y="33338"/>
                    <a:pt x="76200" y="41910"/>
                    <a:pt x="76200" y="52388"/>
                  </a:cubicBezTo>
                  <a:cubicBezTo>
                    <a:pt x="76200" y="62865"/>
                    <a:pt x="67628" y="71438"/>
                    <a:pt x="57150" y="71438"/>
                  </a:cubicBezTo>
                  <a:cubicBezTo>
                    <a:pt x="46673" y="71438"/>
                    <a:pt x="38100" y="62865"/>
                    <a:pt x="38100" y="52388"/>
                  </a:cubicBezTo>
                  <a:cubicBezTo>
                    <a:pt x="38100" y="41910"/>
                    <a:pt x="46673" y="33338"/>
                    <a:pt x="57150" y="33338"/>
                  </a:cubicBezTo>
                  <a:close/>
                  <a:moveTo>
                    <a:pt x="180975" y="0"/>
                  </a:moveTo>
                  <a:lnTo>
                    <a:pt x="119063" y="0"/>
                  </a:lnTo>
                  <a:cubicBezTo>
                    <a:pt x="119063" y="10477"/>
                    <a:pt x="110490" y="19050"/>
                    <a:pt x="100013" y="19050"/>
                  </a:cubicBezTo>
                  <a:lnTo>
                    <a:pt x="90488" y="19050"/>
                  </a:lnTo>
                  <a:cubicBezTo>
                    <a:pt x="80010" y="19050"/>
                    <a:pt x="71438" y="10477"/>
                    <a:pt x="71438" y="0"/>
                  </a:cubicBezTo>
                  <a:lnTo>
                    <a:pt x="9525" y="0"/>
                  </a:lnTo>
                  <a:cubicBezTo>
                    <a:pt x="4286" y="0"/>
                    <a:pt x="0" y="4286"/>
                    <a:pt x="0" y="9525"/>
                  </a:cubicBezTo>
                  <a:lnTo>
                    <a:pt x="0" y="123825"/>
                  </a:lnTo>
                  <a:cubicBezTo>
                    <a:pt x="0" y="129064"/>
                    <a:pt x="4286" y="133350"/>
                    <a:pt x="9525" y="133350"/>
                  </a:cubicBezTo>
                  <a:lnTo>
                    <a:pt x="180975" y="133350"/>
                  </a:lnTo>
                  <a:cubicBezTo>
                    <a:pt x="186214" y="133350"/>
                    <a:pt x="190500" y="129064"/>
                    <a:pt x="190500" y="123825"/>
                  </a:cubicBezTo>
                  <a:lnTo>
                    <a:pt x="190500" y="9525"/>
                  </a:lnTo>
                  <a:cubicBezTo>
                    <a:pt x="190500" y="4286"/>
                    <a:pt x="186214" y="0"/>
                    <a:pt x="1809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aphic 58" descr="Open envelope">
            <a:extLst>
              <a:ext uri="{FF2B5EF4-FFF2-40B4-BE49-F238E27FC236}">
                <a16:creationId xmlns:a16="http://schemas.microsoft.com/office/drawing/2014/main" id="{ED2636F2-8A64-48FA-AC46-3E563EEBBC49}"/>
              </a:ext>
            </a:extLst>
          </p:cNvPr>
          <p:cNvGrpSpPr/>
          <p:nvPr/>
        </p:nvGrpSpPr>
        <p:grpSpPr>
          <a:xfrm>
            <a:off x="5057516" y="5277953"/>
            <a:ext cx="228600" cy="228600"/>
            <a:chOff x="8486515" y="5743277"/>
            <a:chExt cx="228600" cy="2286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759E67-3671-4102-B5C7-F61E55C01E11}"/>
                </a:ext>
              </a:extLst>
            </p:cNvPr>
            <p:cNvSpPr/>
            <p:nvPr/>
          </p:nvSpPr>
          <p:spPr>
            <a:xfrm>
              <a:off x="8569621" y="5805190"/>
              <a:ext cx="61913" cy="9525"/>
            </a:xfrm>
            <a:custGeom>
              <a:avLst/>
              <a:gdLst>
                <a:gd name="connsiteX0" fmla="*/ 0 w 61912"/>
                <a:gd name="connsiteY0" fmla="*/ 0 h 9525"/>
                <a:gd name="connsiteX1" fmla="*/ 61913 w 61912"/>
                <a:gd name="connsiteY1" fmla="*/ 0 h 9525"/>
                <a:gd name="connsiteX2" fmla="*/ 61913 w 61912"/>
                <a:gd name="connsiteY2" fmla="*/ 9525 h 9525"/>
                <a:gd name="connsiteX3" fmla="*/ 0 w 61912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" h="9525">
                  <a:moveTo>
                    <a:pt x="0" y="0"/>
                  </a:moveTo>
                  <a:lnTo>
                    <a:pt x="61913" y="0"/>
                  </a:lnTo>
                  <a:lnTo>
                    <a:pt x="6191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E19BD1B-2396-409F-9016-A6D56AA1E4F7}"/>
                </a:ext>
              </a:extLst>
            </p:cNvPr>
            <p:cNvSpPr/>
            <p:nvPr/>
          </p:nvSpPr>
          <p:spPr>
            <a:xfrm>
              <a:off x="8569621" y="5824240"/>
              <a:ext cx="61913" cy="9525"/>
            </a:xfrm>
            <a:custGeom>
              <a:avLst/>
              <a:gdLst>
                <a:gd name="connsiteX0" fmla="*/ 0 w 61912"/>
                <a:gd name="connsiteY0" fmla="*/ 0 h 9525"/>
                <a:gd name="connsiteX1" fmla="*/ 61913 w 61912"/>
                <a:gd name="connsiteY1" fmla="*/ 0 h 9525"/>
                <a:gd name="connsiteX2" fmla="*/ 61913 w 61912"/>
                <a:gd name="connsiteY2" fmla="*/ 9525 h 9525"/>
                <a:gd name="connsiteX3" fmla="*/ 0 w 61912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" h="9525">
                  <a:moveTo>
                    <a:pt x="0" y="0"/>
                  </a:moveTo>
                  <a:lnTo>
                    <a:pt x="61913" y="0"/>
                  </a:lnTo>
                  <a:lnTo>
                    <a:pt x="6191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7B5CEF-4B09-4C77-AF84-5C65D12E51C0}"/>
                </a:ext>
              </a:extLst>
            </p:cNvPr>
            <p:cNvSpPr/>
            <p:nvPr/>
          </p:nvSpPr>
          <p:spPr>
            <a:xfrm>
              <a:off x="8569621" y="5843290"/>
              <a:ext cx="61913" cy="9525"/>
            </a:xfrm>
            <a:custGeom>
              <a:avLst/>
              <a:gdLst>
                <a:gd name="connsiteX0" fmla="*/ 0 w 61912"/>
                <a:gd name="connsiteY0" fmla="*/ 0 h 9525"/>
                <a:gd name="connsiteX1" fmla="*/ 61913 w 61912"/>
                <a:gd name="connsiteY1" fmla="*/ 0 h 9525"/>
                <a:gd name="connsiteX2" fmla="*/ 61913 w 61912"/>
                <a:gd name="connsiteY2" fmla="*/ 9525 h 9525"/>
                <a:gd name="connsiteX3" fmla="*/ 0 w 61912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12" h="9525">
                  <a:moveTo>
                    <a:pt x="0" y="0"/>
                  </a:moveTo>
                  <a:lnTo>
                    <a:pt x="61913" y="0"/>
                  </a:lnTo>
                  <a:lnTo>
                    <a:pt x="6191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82A684-4209-49DE-BF6D-44F1BC37F161}"/>
                </a:ext>
              </a:extLst>
            </p:cNvPr>
            <p:cNvSpPr/>
            <p:nvPr/>
          </p:nvSpPr>
          <p:spPr>
            <a:xfrm>
              <a:off x="8507946" y="5752802"/>
              <a:ext cx="190500" cy="209550"/>
            </a:xfrm>
            <a:custGeom>
              <a:avLst/>
              <a:gdLst>
                <a:gd name="connsiteX0" fmla="*/ 176213 w 190500"/>
                <a:gd name="connsiteY0" fmla="*/ 189548 h 209550"/>
                <a:gd name="connsiteX1" fmla="*/ 128588 w 190500"/>
                <a:gd name="connsiteY1" fmla="*/ 144304 h 209550"/>
                <a:gd name="connsiteX2" fmla="*/ 176213 w 190500"/>
                <a:gd name="connsiteY2" fmla="*/ 99060 h 209550"/>
                <a:gd name="connsiteX3" fmla="*/ 176213 w 190500"/>
                <a:gd name="connsiteY3" fmla="*/ 189548 h 209550"/>
                <a:gd name="connsiteX4" fmla="*/ 21908 w 190500"/>
                <a:gd name="connsiteY4" fmla="*/ 195263 h 209550"/>
                <a:gd name="connsiteX5" fmla="*/ 69056 w 190500"/>
                <a:gd name="connsiteY5" fmla="*/ 150733 h 209550"/>
                <a:gd name="connsiteX6" fmla="*/ 72390 w 190500"/>
                <a:gd name="connsiteY6" fmla="*/ 147638 h 209550"/>
                <a:gd name="connsiteX7" fmla="*/ 118348 w 190500"/>
                <a:gd name="connsiteY7" fmla="*/ 147638 h 209550"/>
                <a:gd name="connsiteX8" fmla="*/ 121682 w 190500"/>
                <a:gd name="connsiteY8" fmla="*/ 150733 h 209550"/>
                <a:gd name="connsiteX9" fmla="*/ 168593 w 190500"/>
                <a:gd name="connsiteY9" fmla="*/ 195263 h 209550"/>
                <a:gd name="connsiteX10" fmla="*/ 21908 w 190500"/>
                <a:gd name="connsiteY10" fmla="*/ 195263 h 209550"/>
                <a:gd name="connsiteX11" fmla="*/ 14288 w 190500"/>
                <a:gd name="connsiteY11" fmla="*/ 98822 h 209550"/>
                <a:gd name="connsiteX12" fmla="*/ 61913 w 190500"/>
                <a:gd name="connsiteY12" fmla="*/ 144066 h 209550"/>
                <a:gd name="connsiteX13" fmla="*/ 14288 w 190500"/>
                <a:gd name="connsiteY13" fmla="*/ 189309 h 209550"/>
                <a:gd name="connsiteX14" fmla="*/ 14288 w 190500"/>
                <a:gd name="connsiteY14" fmla="*/ 98822 h 209550"/>
                <a:gd name="connsiteX15" fmla="*/ 47625 w 190500"/>
                <a:gd name="connsiteY15" fmla="*/ 38100 h 209550"/>
                <a:gd name="connsiteX16" fmla="*/ 142875 w 190500"/>
                <a:gd name="connsiteY16" fmla="*/ 38100 h 209550"/>
                <a:gd name="connsiteX17" fmla="*/ 142875 w 190500"/>
                <a:gd name="connsiteY17" fmla="*/ 117396 h 209550"/>
                <a:gd name="connsiteX18" fmla="*/ 121444 w 190500"/>
                <a:gd name="connsiteY18" fmla="*/ 137874 h 209550"/>
                <a:gd name="connsiteX19" fmla="*/ 69056 w 190500"/>
                <a:gd name="connsiteY19" fmla="*/ 137874 h 209550"/>
                <a:gd name="connsiteX20" fmla="*/ 47625 w 190500"/>
                <a:gd name="connsiteY20" fmla="*/ 117396 h 209550"/>
                <a:gd name="connsiteX21" fmla="*/ 47625 w 190500"/>
                <a:gd name="connsiteY21" fmla="*/ 38100 h 209550"/>
                <a:gd name="connsiteX22" fmla="*/ 157163 w 190500"/>
                <a:gd name="connsiteY22" fmla="*/ 44529 h 209550"/>
                <a:gd name="connsiteX23" fmla="*/ 157163 w 190500"/>
                <a:gd name="connsiteY23" fmla="*/ 23813 h 209550"/>
                <a:gd name="connsiteX24" fmla="*/ 123825 w 190500"/>
                <a:gd name="connsiteY24" fmla="*/ 23813 h 209550"/>
                <a:gd name="connsiteX25" fmla="*/ 95250 w 190500"/>
                <a:gd name="connsiteY25" fmla="*/ 0 h 209550"/>
                <a:gd name="connsiteX26" fmla="*/ 66675 w 190500"/>
                <a:gd name="connsiteY26" fmla="*/ 23813 h 209550"/>
                <a:gd name="connsiteX27" fmla="*/ 33338 w 190500"/>
                <a:gd name="connsiteY27" fmla="*/ 23813 h 209550"/>
                <a:gd name="connsiteX28" fmla="*/ 33338 w 190500"/>
                <a:gd name="connsiteY28" fmla="*/ 44768 h 209550"/>
                <a:gd name="connsiteX29" fmla="*/ 0 w 190500"/>
                <a:gd name="connsiteY29" fmla="*/ 76438 h 209550"/>
                <a:gd name="connsiteX30" fmla="*/ 0 w 190500"/>
                <a:gd name="connsiteY30" fmla="*/ 209550 h 209550"/>
                <a:gd name="connsiteX31" fmla="*/ 190500 w 190500"/>
                <a:gd name="connsiteY31" fmla="*/ 209550 h 209550"/>
                <a:gd name="connsiteX32" fmla="*/ 190500 w 190500"/>
                <a:gd name="connsiteY32" fmla="*/ 76438 h 209550"/>
                <a:gd name="connsiteX33" fmla="*/ 157163 w 190500"/>
                <a:gd name="connsiteY33" fmla="*/ 4452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09550">
                  <a:moveTo>
                    <a:pt x="176213" y="189548"/>
                  </a:moveTo>
                  <a:lnTo>
                    <a:pt x="128588" y="144304"/>
                  </a:lnTo>
                  <a:lnTo>
                    <a:pt x="176213" y="99060"/>
                  </a:lnTo>
                  <a:lnTo>
                    <a:pt x="176213" y="189548"/>
                  </a:lnTo>
                  <a:close/>
                  <a:moveTo>
                    <a:pt x="21908" y="195263"/>
                  </a:moveTo>
                  <a:lnTo>
                    <a:pt x="69056" y="150733"/>
                  </a:lnTo>
                  <a:lnTo>
                    <a:pt x="72390" y="147638"/>
                  </a:lnTo>
                  <a:cubicBezTo>
                    <a:pt x="85249" y="135493"/>
                    <a:pt x="105489" y="135493"/>
                    <a:pt x="118348" y="147638"/>
                  </a:cubicBezTo>
                  <a:lnTo>
                    <a:pt x="121682" y="150733"/>
                  </a:lnTo>
                  <a:lnTo>
                    <a:pt x="168593" y="195263"/>
                  </a:lnTo>
                  <a:lnTo>
                    <a:pt x="21908" y="195263"/>
                  </a:lnTo>
                  <a:close/>
                  <a:moveTo>
                    <a:pt x="14288" y="98822"/>
                  </a:moveTo>
                  <a:lnTo>
                    <a:pt x="61913" y="144066"/>
                  </a:lnTo>
                  <a:lnTo>
                    <a:pt x="14288" y="189309"/>
                  </a:lnTo>
                  <a:lnTo>
                    <a:pt x="14288" y="98822"/>
                  </a:lnTo>
                  <a:close/>
                  <a:moveTo>
                    <a:pt x="47625" y="38100"/>
                  </a:moveTo>
                  <a:lnTo>
                    <a:pt x="142875" y="38100"/>
                  </a:lnTo>
                  <a:lnTo>
                    <a:pt x="142875" y="117396"/>
                  </a:lnTo>
                  <a:lnTo>
                    <a:pt x="121444" y="137874"/>
                  </a:lnTo>
                  <a:cubicBezTo>
                    <a:pt x="105966" y="125968"/>
                    <a:pt x="84534" y="125968"/>
                    <a:pt x="69056" y="137874"/>
                  </a:cubicBezTo>
                  <a:lnTo>
                    <a:pt x="47625" y="117396"/>
                  </a:lnTo>
                  <a:lnTo>
                    <a:pt x="47625" y="38100"/>
                  </a:lnTo>
                  <a:close/>
                  <a:moveTo>
                    <a:pt x="157163" y="44529"/>
                  </a:moveTo>
                  <a:lnTo>
                    <a:pt x="157163" y="23813"/>
                  </a:lnTo>
                  <a:lnTo>
                    <a:pt x="123825" y="23813"/>
                  </a:lnTo>
                  <a:lnTo>
                    <a:pt x="95250" y="0"/>
                  </a:lnTo>
                  <a:lnTo>
                    <a:pt x="66675" y="23813"/>
                  </a:lnTo>
                  <a:lnTo>
                    <a:pt x="33338" y="23813"/>
                  </a:lnTo>
                  <a:lnTo>
                    <a:pt x="33338" y="44768"/>
                  </a:lnTo>
                  <a:lnTo>
                    <a:pt x="0" y="76438"/>
                  </a:lnTo>
                  <a:lnTo>
                    <a:pt x="0" y="209550"/>
                  </a:lnTo>
                  <a:lnTo>
                    <a:pt x="190500" y="209550"/>
                  </a:lnTo>
                  <a:lnTo>
                    <a:pt x="190500" y="76438"/>
                  </a:lnTo>
                  <a:lnTo>
                    <a:pt x="157163" y="44529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7A8379-9FCB-4D6D-B9CA-21A77C15A5BA}"/>
              </a:ext>
            </a:extLst>
          </p:cNvPr>
          <p:cNvGrpSpPr/>
          <p:nvPr/>
        </p:nvGrpSpPr>
        <p:grpSpPr>
          <a:xfrm>
            <a:off x="564528" y="5002284"/>
            <a:ext cx="2572511" cy="369332"/>
            <a:chOff x="1091861" y="5825198"/>
            <a:chExt cx="2572511" cy="369332"/>
          </a:xfrm>
        </p:grpSpPr>
        <p:pic>
          <p:nvPicPr>
            <p:cNvPr id="19" name="Picture 6" descr="Image result for twitter symbol">
              <a:extLst>
                <a:ext uri="{FF2B5EF4-FFF2-40B4-BE49-F238E27FC236}">
                  <a16:creationId xmlns:a16="http://schemas.microsoft.com/office/drawing/2014/main" id="{5C7E7EF2-1637-4D98-9EAF-1F9161535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861" y="5895564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00C9B4-47E0-42FA-8004-8E5E4672415F}"/>
                </a:ext>
              </a:extLst>
            </p:cNvPr>
            <p:cNvSpPr/>
            <p:nvPr/>
          </p:nvSpPr>
          <p:spPr>
            <a:xfrm>
              <a:off x="1320461" y="5825198"/>
              <a:ext cx="23439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Century Gothic" panose="020B0502020202020204" pitchFamily="34" charset="0"/>
                </a:rPr>
                <a:t>@yashagarwal1651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BDCAD2-87DE-40C2-9984-BDFFA2B95B8F}"/>
              </a:ext>
            </a:extLst>
          </p:cNvPr>
          <p:cNvGrpSpPr/>
          <p:nvPr/>
        </p:nvGrpSpPr>
        <p:grpSpPr>
          <a:xfrm>
            <a:off x="564528" y="5430835"/>
            <a:ext cx="2973481" cy="369332"/>
            <a:chOff x="4529769" y="5808937"/>
            <a:chExt cx="2973481" cy="369332"/>
          </a:xfrm>
        </p:grpSpPr>
        <p:pic>
          <p:nvPicPr>
            <p:cNvPr id="21" name="Graphic 20" descr="World">
              <a:extLst>
                <a:ext uri="{FF2B5EF4-FFF2-40B4-BE49-F238E27FC236}">
                  <a16:creationId xmlns:a16="http://schemas.microsoft.com/office/drawing/2014/main" id="{B3677F33-CF2E-42F0-97EA-633101FD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9769" y="5869516"/>
              <a:ext cx="274320" cy="27432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973D0B-0C70-4C33-8F5F-4D9A3EF4BAA8}"/>
                </a:ext>
              </a:extLst>
            </p:cNvPr>
            <p:cNvSpPr/>
            <p:nvPr/>
          </p:nvSpPr>
          <p:spPr>
            <a:xfrm>
              <a:off x="4684850" y="5808937"/>
              <a:ext cx="28184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>
                  <a:latin typeface="Century Gothic" panose="020B0502020202020204" pitchFamily="34" charset="0"/>
                </a:rPr>
                <a:t> https://bythedevs.com</a:t>
              </a:r>
            </a:p>
          </p:txBody>
        </p:sp>
      </p:grpSp>
      <p:pic>
        <p:nvPicPr>
          <p:cNvPr id="23" name="Picture 2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24C6281-CC2F-4BF1-AE36-8F12BD6E1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6" y="1625179"/>
            <a:ext cx="2989903" cy="3226567"/>
          </a:xfrm>
          <a:prstGeom prst="ellipse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3D793C19-0E13-460F-BDF2-2A7A16D4AD0F}"/>
              </a:ext>
            </a:extLst>
          </p:cNvPr>
          <p:cNvSpPr txBox="1">
            <a:spLocks/>
          </p:cNvSpPr>
          <p:nvPr/>
        </p:nvSpPr>
        <p:spPr>
          <a:xfrm>
            <a:off x="4915132" y="-124751"/>
            <a:ext cx="48158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latin typeface="Century Gothic" panose="020B0502020202020204" pitchFamily="34" charset="0"/>
              </a:rPr>
              <a:t>Yash Agarwal</a:t>
            </a:r>
          </a:p>
        </p:txBody>
      </p:sp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5F5E5A4D-F590-405B-ABC1-853F238B1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337"/>
            <a:ext cx="3747393" cy="15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6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C9F98-BDD8-4C11-877C-468D044A0C3E}"/>
              </a:ext>
            </a:extLst>
          </p:cNvPr>
          <p:cNvSpPr/>
          <p:nvPr/>
        </p:nvSpPr>
        <p:spPr>
          <a:xfrm>
            <a:off x="0" y="0"/>
            <a:ext cx="12191999" cy="59302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7E73B0-058D-4B5C-B50B-A0D414B3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5" y="1573899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 is RPA?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F91B0-0F36-4CF7-BB79-32C87719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92696A-FC43-46A2-9F80-06696E7BE9F6}" type="datetime1">
              <a:rPr lang="en-US" smtClean="0"/>
              <a:pPr/>
              <a:t>2/15/2020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739E3-5971-42F7-97D4-C0B77A04D083}"/>
              </a:ext>
            </a:extLst>
          </p:cNvPr>
          <p:cNvSpPr txBox="1"/>
          <p:nvPr/>
        </p:nvSpPr>
        <p:spPr>
          <a:xfrm>
            <a:off x="1" y="5684000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</a:rPr>
              <a:t>Image source: https://i.ytimg.com/vi/_ptOnH-z1uY/maxresdefault.jpg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146951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8FB7-09A7-4A14-BDB3-1B76D65F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UI 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C0DE-DA85-4892-A2AA-1090D723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 Based UI Flows</a:t>
            </a:r>
          </a:p>
          <a:p>
            <a:r>
              <a:rPr lang="en-IN" dirty="0"/>
              <a:t>Desktop Based UI Flows</a:t>
            </a:r>
          </a:p>
          <a:p>
            <a:r>
              <a:rPr lang="en-IN" dirty="0"/>
              <a:t>Pre-Requisites</a:t>
            </a:r>
          </a:p>
        </p:txBody>
      </p:sp>
    </p:spTree>
    <p:extLst>
      <p:ext uri="{BB962C8B-B14F-4D97-AF65-F5344CB8AC3E}">
        <p14:creationId xmlns:p14="http://schemas.microsoft.com/office/powerpoint/2010/main" val="376662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BD89D9-7255-4D5A-82E5-E966CAEE4330}">
  <ds:schemaRefs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3dd97c74-5ef0-47a1-a0c0-112a138906c0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87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Ebrima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PowerPoint Presentation</vt:lpstr>
      <vt:lpstr>    Software Developer, Applied Info Services.      Microsoft Business Applications MVP.      Flownaut (Power Automate Community SuperUser)      Appstronaut (Power Apps Community SuperUser)      yashagarwal1651 @gmail.com</vt:lpstr>
      <vt:lpstr>What is RPA?</vt:lpstr>
      <vt:lpstr>Understanding UI Flows</vt:lpstr>
      <vt:lpstr>Demo</vt:lpstr>
      <vt:lpstr>Any Questions?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Agarwal, Yash</cp:lastModifiedBy>
  <cp:revision>9</cp:revision>
  <dcterms:created xsi:type="dcterms:W3CDTF">2020-02-08T21:32:28Z</dcterms:created>
  <dcterms:modified xsi:type="dcterms:W3CDTF">2020-02-14T18:37:42Z</dcterms:modified>
</cp:coreProperties>
</file>